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4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81EF4C-4E80-7B4D-8456-9392DD4A6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188833-43EF-9B42-BDB0-97A0CCE69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216DE8-7481-AC4B-ADA6-C427378F3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BE79-2CD2-124C-8309-380EFA89048E}" type="datetimeFigureOut">
              <a:rPr lang="es-GT" smtClean="0"/>
              <a:t>18/04/22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0D7E2C-29AE-8A48-B7E0-E5247C5BC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68BC69-F7A4-1744-BA72-5D391AF57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A647-BE22-9B48-9654-B88555E95D8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36574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8BD4F1-170C-724E-A527-5351943F9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C9F43A-0CAA-D946-A7E8-0BAAB7F74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3EB085-80C4-B844-89EA-581CA7255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BE79-2CD2-124C-8309-380EFA89048E}" type="datetimeFigureOut">
              <a:rPr lang="es-GT" smtClean="0"/>
              <a:t>18/04/22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579126-4B4D-B346-A115-18A413096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1CE12C-B16C-414F-9763-F41BA56B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A647-BE22-9B48-9654-B88555E95D8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63434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FBBCAD-6D0C-764B-BF56-F8712E92D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C6FAAF8-3F01-6B4C-BDD2-96CDBB348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4CC5AB-822D-9746-8F33-1111681E3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BE79-2CD2-124C-8309-380EFA89048E}" type="datetimeFigureOut">
              <a:rPr lang="es-GT" smtClean="0"/>
              <a:t>18/04/22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6CF3FE-FC36-DD4B-BDCC-D7B3E1685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B21039-D6E1-CD43-B7B5-295C3BE72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A647-BE22-9B48-9654-B88555E95D8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6744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EB1670-9F74-B84D-AAEA-11E8CFD38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F83EA6-A9CB-E740-B3E3-BCF9DD9A5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5AE689-ED33-DF48-A44E-DAE820E18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BE79-2CD2-124C-8309-380EFA89048E}" type="datetimeFigureOut">
              <a:rPr lang="es-GT" smtClean="0"/>
              <a:t>18/04/22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B0173B-B26F-874A-B063-07168DB3E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E176F0-98DA-E64A-BCD4-1FF0B4338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A647-BE22-9B48-9654-B88555E95D8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69904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77E647-3174-EF4F-AF4B-659740D8C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8F544F-1752-444E-BCE6-3B7855103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828B1E-A30A-B64C-851C-E0247705F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BE79-2CD2-124C-8309-380EFA89048E}" type="datetimeFigureOut">
              <a:rPr lang="es-GT" smtClean="0"/>
              <a:t>18/04/22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EA93D2-0F52-D844-ADF0-802819861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4F3BEF-3679-4E4C-8C3D-FA286FC7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A647-BE22-9B48-9654-B88555E95D8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72244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03FC9-F9F7-6B4B-8007-F0D140EB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9BE5A7-9C23-B241-BC6C-EF71A097DE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62B0D4-66AE-F345-97B8-E3D4FF301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0981B2-F810-504E-A30E-3C012FECF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BE79-2CD2-124C-8309-380EFA89048E}" type="datetimeFigureOut">
              <a:rPr lang="es-GT" smtClean="0"/>
              <a:t>18/04/22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67C802-F284-5A43-B3B2-A3F9FF46B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38B0D3-09BA-D34C-A895-29C60E5F8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A647-BE22-9B48-9654-B88555E95D8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5915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9E5E3A-1F58-F647-8C98-57F0E87D0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7A1525-39ED-BB48-9FD3-31C9267E2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824EC9-1206-D648-8331-0D32CA497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E348A25-0C22-9746-B091-E9929CA719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964866-F781-884C-B1AE-8929AF71C0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4FF9801-7CDC-DC46-A078-FEA2A5FC5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BE79-2CD2-124C-8309-380EFA89048E}" type="datetimeFigureOut">
              <a:rPr lang="es-GT" smtClean="0"/>
              <a:t>18/04/22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639F63C-411E-8C4C-866B-25C0D8C9D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0BCE20-3E0C-D44D-B521-FA440586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A647-BE22-9B48-9654-B88555E95D8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587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199EE1-962F-3547-8958-514633577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E44321B-6CEB-CC4C-9A20-BDE6806AF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BE79-2CD2-124C-8309-380EFA89048E}" type="datetimeFigureOut">
              <a:rPr lang="es-GT" smtClean="0"/>
              <a:t>18/04/22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9C44CE2-3A60-B545-8C32-EDDB7B284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F029336-71A0-0043-B35B-924BEE2FE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A647-BE22-9B48-9654-B88555E95D8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9574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D71D837-AB4B-4846-A286-5E25B9EB2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BE79-2CD2-124C-8309-380EFA89048E}" type="datetimeFigureOut">
              <a:rPr lang="es-GT" smtClean="0"/>
              <a:t>18/04/22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105E35-6222-2A4C-A11B-C414A3E81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32CD06C-90C9-4F4C-B3E4-796A3D21B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A647-BE22-9B48-9654-B88555E95D8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96780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59FC7C-69AC-1940-A3FE-141047C7A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4871CD-C3EB-DE44-B134-0EE9A8A51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91D865-5B14-0443-BE8D-D69DAEAAE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0551FC-33B1-AE45-AF89-39DCC521E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BE79-2CD2-124C-8309-380EFA89048E}" type="datetimeFigureOut">
              <a:rPr lang="es-GT" smtClean="0"/>
              <a:t>18/04/22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1D77B2-97FE-414D-A68C-744794E19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826EF2-75DE-134C-BD39-65116E73B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A647-BE22-9B48-9654-B88555E95D8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77914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EB721-7D80-4B41-92DB-5EF66B3B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9FDD4DB-9C46-1843-B552-C86405F0F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FCB2C0-9A68-8849-BF84-CE491BA49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D449C8-215B-F642-9B53-1721C8EAA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BE79-2CD2-124C-8309-380EFA89048E}" type="datetimeFigureOut">
              <a:rPr lang="es-GT" smtClean="0"/>
              <a:t>18/04/22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018A2C-992C-B842-B5E2-B02C03EA5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74559C-0BD7-A34E-8697-E5B2BBE6C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A647-BE22-9B48-9654-B88555E95D8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3178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0189048-A790-9E4D-83A2-C35E71188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CA0B53-2F29-B343-8E03-D11AD5058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C28218-D207-C545-9741-9AFFC2BE0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5BE79-2CD2-124C-8309-380EFA89048E}" type="datetimeFigureOut">
              <a:rPr lang="es-GT" smtClean="0"/>
              <a:t>18/04/22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9AF39C-1D4D-244D-8043-7E53C623D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BD4ED2-50F9-6B4F-9584-F7C457648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AA647-BE22-9B48-9654-B88555E95D8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4094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849E54B-4C60-A54A-9D0C-004B12B43A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791DF4C-E068-B94A-A7B7-52E508AE6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1369" y="1674019"/>
            <a:ext cx="10445676" cy="2387600"/>
          </a:xfrm>
        </p:spPr>
        <p:txBody>
          <a:bodyPr/>
          <a:lstStyle/>
          <a:p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04EF82-E53D-A841-9968-835DC8ACF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241" y="5735637"/>
            <a:ext cx="5315211" cy="619233"/>
          </a:xfrm>
        </p:spPr>
        <p:txBody>
          <a:bodyPr/>
          <a:lstStyle/>
          <a:p>
            <a:r>
              <a:rPr lang="es-GT" dirty="0">
                <a:solidFill>
                  <a:schemeClr val="bg1"/>
                </a:solidFill>
              </a:rPr>
              <a:t>NOMBRE DEL AUTOR</a:t>
            </a:r>
          </a:p>
        </p:txBody>
      </p:sp>
    </p:spTree>
    <p:extLst>
      <p:ext uri="{BB962C8B-B14F-4D97-AF65-F5344CB8AC3E}">
        <p14:creationId xmlns:p14="http://schemas.microsoft.com/office/powerpoint/2010/main" val="4015551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E17D70B9-6019-1649-801E-E12DD987F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3B9C09E-A422-5A4B-B614-8161F4098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5B2AD37E-1B62-D54F-8C60-D1CA8B1A1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363396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766E264-297E-964B-BBDD-99A08B36C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D4BFBDE-F43C-4943-91E5-C065795AC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73D532-B132-C64D-BBCA-55169FAD0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679074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766E264-297E-964B-BBDD-99A08B36C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D4BFBDE-F43C-4943-91E5-C065795AC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73D532-B132-C64D-BBCA-55169FAD0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343116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766E264-297E-964B-BBDD-99A08B36C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D4BFBDE-F43C-4943-91E5-C065795AC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73D532-B132-C64D-BBCA-55169FAD0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867018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</Words>
  <Application>Microsoft Macintosh PowerPoint</Application>
  <PresentationFormat>Panorámica</PresentationFormat>
  <Paragraphs>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TÍTULO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Microsoft Office User</dc:creator>
  <cp:lastModifiedBy>Microsoft Office User</cp:lastModifiedBy>
  <cp:revision>7</cp:revision>
  <dcterms:created xsi:type="dcterms:W3CDTF">2022-02-15T16:23:13Z</dcterms:created>
  <dcterms:modified xsi:type="dcterms:W3CDTF">2022-04-18T16:06:19Z</dcterms:modified>
</cp:coreProperties>
</file>